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4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TAMP 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:a16="http://schemas.microsoft.com/office/drawing/2014/main" xmlns="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:a16="http://schemas.microsoft.com/office/drawing/2014/main" xmlns="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9730" y="836466"/>
            <a:ext cx="5404105" cy="112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24758" y="2806968"/>
            <a:ext cx="3337524" cy="2670467"/>
            <a:chOff x="909487" y="2811614"/>
            <a:chExt cx="2205604" cy="1770656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976" r="-24976"/>
                </a:stretch>
              </a:blipFill>
            </p:spPr>
          </p:sp>
        </p:grpSp>
        <p:sp>
          <p:nvSpPr>
            <p:cNvPr id="9" name="TextBox 7"/>
            <p:cNvSpPr txBox="1"/>
            <p:nvPr/>
          </p:nvSpPr>
          <p:spPr>
            <a:xfrm>
              <a:off x="909487" y="4333034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 Bold"/>
                </a:rPr>
                <a:t>3D App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92543" y="2806968"/>
            <a:ext cx="3624563" cy="3161240"/>
            <a:chOff x="3636849" y="2737536"/>
            <a:chExt cx="2479903" cy="2400978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13" name="TextBox 8"/>
            <p:cNvSpPr txBox="1"/>
            <p:nvPr/>
          </p:nvSpPr>
          <p:spPr>
            <a:xfrm>
              <a:off x="3636849" y="4416251"/>
              <a:ext cx="2479903" cy="722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 Bold"/>
                </a:rPr>
                <a:t>Focus on Aforementioned Perspectives</a:t>
              </a:r>
            </a:p>
          </p:txBody>
        </p:sp>
      </p:grpSp>
      <p:pic>
        <p:nvPicPr>
          <p:cNvPr id="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117106" y="363052"/>
            <a:ext cx="221850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304" y="-170210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oup 6"/>
          <p:cNvGrpSpPr/>
          <p:nvPr/>
        </p:nvGrpSpPr>
        <p:grpSpPr>
          <a:xfrm>
            <a:off x="1023752" y="2874367"/>
            <a:ext cx="3440671" cy="2010596"/>
            <a:chOff x="910664" y="2811614"/>
            <a:chExt cx="2163362" cy="1570170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9" name="TextBox 6"/>
            <p:cNvSpPr txBox="1"/>
            <p:nvPr/>
          </p:nvSpPr>
          <p:spPr>
            <a:xfrm>
              <a:off x="910664" y="4191501"/>
              <a:ext cx="2163362" cy="19028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 Bold"/>
                </a:rPr>
                <a:t>Design and Create 3D system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303059" y="2730612"/>
            <a:ext cx="3944107" cy="2535412"/>
            <a:chOff x="3512843" y="2737536"/>
            <a:chExt cx="2479903" cy="1980024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5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</p:spPr>
          </p:sp>
        </p:grpSp>
        <p:sp>
          <p:nvSpPr>
            <p:cNvPr id="13" name="TextBox 7"/>
            <p:cNvSpPr txBox="1"/>
            <p:nvPr/>
          </p:nvSpPr>
          <p:spPr>
            <a:xfrm>
              <a:off x="3512843" y="4231811"/>
              <a:ext cx="2479903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 Bold"/>
                </a:rPr>
                <a:t>Deploy it on Android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5" y="257633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752599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926442"/>
            <a:ext cx="3943350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xmlns="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2" y="1419159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769986" y="607341"/>
            <a:ext cx="4754639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6E8C57-D5CB-F9C3-DA7A-63CAF7A8567A}"/>
              </a:ext>
            </a:extLst>
          </p:cNvPr>
          <p:cNvSpPr txBox="1"/>
          <p:nvPr/>
        </p:nvSpPr>
        <p:spPr>
          <a:xfrm>
            <a:off x="1176634" y="1273473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Model - Extreme Programming (XP</a:t>
            </a:r>
            <a:r>
              <a:rPr lang="en-US" sz="2800" dirty="0" smtClean="0"/>
              <a:t>)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:a16="http://schemas.microsoft.com/office/drawing/2014/main" xmlns="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0" y="2309660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/>
              <a:t>Outline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46" y="1764766"/>
            <a:ext cx="2205604" cy="2090386"/>
            <a:chOff x="992428" y="2811614"/>
            <a:chExt cx="2205604" cy="2090386"/>
          </a:xfrm>
        </p:grpSpPr>
        <p:grpSp>
          <p:nvGrpSpPr>
            <p:cNvPr id="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6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Background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7135" y="1676115"/>
            <a:ext cx="2700949" cy="1927951"/>
            <a:chOff x="6263981" y="2737536"/>
            <a:chExt cx="2700949" cy="1927951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</p:sp>
        </p:grpSp>
        <p:sp>
          <p:nvSpPr>
            <p:cNvPr id="1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232" y="1681695"/>
            <a:ext cx="2479903" cy="1922371"/>
            <a:chOff x="3636849" y="2737536"/>
            <a:chExt cx="2479903" cy="1922371"/>
          </a:xfrm>
        </p:grpSpPr>
        <p:grpSp>
          <p:nvGrpSpPr>
            <p:cNvPr id="1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901" r="-25901"/>
                </a:stretch>
              </a:blipFill>
            </p:spPr>
          </p:sp>
        </p:grpSp>
        <p:sp>
          <p:nvSpPr>
            <p:cNvPr id="1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6796" y="1750193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</p:sp>
        </p:grpSp>
        <p:sp>
          <p:nvSpPr>
            <p:cNvPr id="24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66282" y="1676115"/>
            <a:ext cx="2479903" cy="1927951"/>
            <a:chOff x="3636849" y="2737536"/>
            <a:chExt cx="2479903" cy="1927951"/>
          </a:xfrm>
        </p:grpSpPr>
        <p:grpSp>
          <p:nvGrpSpPr>
            <p:cNvPr id="2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</p:grpSp>
        <p:sp>
          <p:nvSpPr>
            <p:cNvPr id="28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6638" y="4309812"/>
            <a:ext cx="2700949" cy="1927951"/>
            <a:chOff x="6263981" y="2737536"/>
            <a:chExt cx="2700949" cy="1927951"/>
          </a:xfrm>
        </p:grpSpPr>
        <p:grpSp>
          <p:nvGrpSpPr>
            <p:cNvPr id="31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33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</p:sp>
        </p:grpSp>
        <p:sp>
          <p:nvSpPr>
            <p:cNvPr id="32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36553" y="4383890"/>
            <a:ext cx="2205604" cy="1853873"/>
            <a:chOff x="992428" y="2811614"/>
            <a:chExt cx="2205604" cy="1853873"/>
          </a:xfrm>
        </p:grpSpPr>
        <p:grpSp>
          <p:nvGrpSpPr>
            <p:cNvPr id="3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36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Expected Results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1148" y="4272773"/>
            <a:ext cx="2700949" cy="1927951"/>
            <a:chOff x="6263981" y="2737536"/>
            <a:chExt cx="2700949" cy="1927951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4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</p:sp>
        </p:grpSp>
        <p:sp>
          <p:nvSpPr>
            <p:cNvPr id="4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958" y="4319109"/>
            <a:ext cx="2479903" cy="1922371"/>
            <a:chOff x="3636849" y="2737536"/>
            <a:chExt cx="2479903" cy="1922371"/>
          </a:xfrm>
        </p:grpSpPr>
        <p:grpSp>
          <p:nvGrpSpPr>
            <p:cNvPr id="4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4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57" r="-13257"/>
                </a:stretch>
              </a:blipFill>
            </p:spPr>
          </p:sp>
        </p:grpSp>
        <p:sp>
          <p:nvSpPr>
            <p:cNvPr id="4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 of the project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03431" y="4383890"/>
            <a:ext cx="2205604" cy="1853873"/>
            <a:chOff x="992428" y="2811614"/>
            <a:chExt cx="2205604" cy="1853873"/>
          </a:xfrm>
        </p:grpSpPr>
        <p:grpSp>
          <p:nvGrpSpPr>
            <p:cNvPr id="47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49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5487" r="-14512"/>
                </a:stretch>
              </a:blip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4048" y="498052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66" y="1783975"/>
            <a:ext cx="8082864" cy="44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7154" y="45847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277275" y="1631577"/>
            <a:ext cx="5427454" cy="4468249"/>
            <a:chOff x="3178664" y="1568824"/>
            <a:chExt cx="5427454" cy="44682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8664" y="2079733"/>
              <a:ext cx="5427454" cy="39573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4204447" y="1568824"/>
              <a:ext cx="3236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Human Brain Taxonomy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671" y="41364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1629926"/>
            <a:ext cx="7333129" cy="50174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6601" y="1412947"/>
            <a:ext cx="2205604" cy="2090386"/>
            <a:chOff x="992428" y="2811614"/>
            <a:chExt cx="2205604" cy="2090386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4615" r="-34615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White/Gray matter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929" y="4291669"/>
            <a:ext cx="2700949" cy="2164464"/>
            <a:chOff x="6263981" y="2737536"/>
            <a:chExt cx="2700949" cy="2164464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58" r="-3858"/>
                </a:stretch>
              </a:blipFill>
            </p:spPr>
          </p:sp>
        </p:grpSp>
        <p:sp>
          <p:nvSpPr>
            <p:cNvPr id="16" name="TextBox 9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Three main parts of brain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52711" y="1574439"/>
            <a:ext cx="2479903" cy="1927951"/>
            <a:chOff x="3636849" y="2737536"/>
            <a:chExt cx="2479903" cy="1927951"/>
          </a:xfrm>
        </p:grpSpPr>
        <p:grpSp>
          <p:nvGrpSpPr>
            <p:cNvPr id="19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6218" r="-55636"/>
                </a:stretch>
              </a:blipFill>
            </p:spPr>
          </p:sp>
        </p:grpSp>
        <p:sp>
          <p:nvSpPr>
            <p:cNvPr id="20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 Bold"/>
                </a:rPr>
                <a:t>Neuron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27010" y="4555569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450" r="-3495"/>
                </a:stretch>
              </a:blipFill>
            </p:spPr>
          </p:sp>
        </p:grpSp>
        <p:sp>
          <p:nvSpPr>
            <p:cNvPr id="24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Meninges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5" y="3533199"/>
            <a:ext cx="5341844" cy="286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:a16="http://schemas.microsoft.com/office/drawing/2014/main" xmlns="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8493" y="762000"/>
            <a:ext cx="6064734" cy="87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lc="http://schemas.openxmlformats.org/drawingml/2006/lockedCanvas"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873249" y="285713"/>
            <a:ext cx="3077140" cy="29260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31009" y="2775703"/>
            <a:ext cx="2906078" cy="2450462"/>
            <a:chOff x="1006035" y="2811614"/>
            <a:chExt cx="2205604" cy="1988600"/>
          </a:xfrm>
        </p:grpSpPr>
        <p:grpSp>
          <p:nvGrpSpPr>
            <p:cNvPr id="9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1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0487" r="-89511"/>
                </a:stretch>
              </a:blipFill>
            </p:spPr>
          </p:sp>
        </p:grpSp>
        <p:sp>
          <p:nvSpPr>
            <p:cNvPr id="10" name="TextBox 8"/>
            <p:cNvSpPr txBox="1"/>
            <p:nvPr/>
          </p:nvSpPr>
          <p:spPr>
            <a:xfrm>
              <a:off x="1006035" y="4314465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"/>
                </a:rPr>
                <a:t>Inefficient Learning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7713" y="2684552"/>
            <a:ext cx="3609908" cy="2242329"/>
            <a:chOff x="5973652" y="2737536"/>
            <a:chExt cx="2700949" cy="1769023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r="-24906"/>
                </a:stretch>
              </a:blipFill>
            </p:spPr>
          </p:sp>
        </p:grpSp>
        <p:sp>
          <p:nvSpPr>
            <p:cNvPr id="14" name="TextBox 9"/>
            <p:cNvSpPr txBox="1"/>
            <p:nvPr/>
          </p:nvSpPr>
          <p:spPr>
            <a:xfrm>
              <a:off x="5973652" y="4257323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"/>
                </a:rPr>
                <a:t>Frustration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63889" y="2760787"/>
            <a:ext cx="2994584" cy="2418289"/>
            <a:chOff x="3629667" y="2737536"/>
            <a:chExt cx="2479903" cy="1989149"/>
          </a:xfrm>
        </p:grpSpPr>
        <p:grpSp>
          <p:nvGrpSpPr>
            <p:cNvPr id="1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4999" r="-24999"/>
                </a:stretch>
              </a:blipFill>
            </p:spPr>
          </p:sp>
        </p:grpSp>
        <p:sp>
          <p:nvSpPr>
            <p:cNvPr id="18" name="TextBox 10"/>
            <p:cNvSpPr txBox="1"/>
            <p:nvPr/>
          </p:nvSpPr>
          <p:spPr>
            <a:xfrm>
              <a:off x="3629667" y="4240936"/>
              <a:ext cx="2479903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 Bold"/>
                </a:rPr>
                <a:t>Lack of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</TotalTime>
  <Words>366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246</cp:revision>
  <dcterms:created xsi:type="dcterms:W3CDTF">2022-11-13T09:20:27Z</dcterms:created>
  <dcterms:modified xsi:type="dcterms:W3CDTF">2022-11-21T12:48:27Z</dcterms:modified>
</cp:coreProperties>
</file>